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9" r:id="rId2"/>
    <p:sldId id="260" r:id="rId3"/>
    <p:sldId id="263" r:id="rId4"/>
    <p:sldId id="285" r:id="rId5"/>
    <p:sldId id="286" r:id="rId6"/>
    <p:sldId id="284" r:id="rId7"/>
    <p:sldId id="266" r:id="rId8"/>
    <p:sldId id="267" r:id="rId9"/>
    <p:sldId id="261" r:id="rId10"/>
    <p:sldId id="264" r:id="rId11"/>
    <p:sldId id="268" r:id="rId12"/>
    <p:sldId id="262" r:id="rId13"/>
    <p:sldId id="271" r:id="rId14"/>
    <p:sldId id="28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2" r:id="rId24"/>
    <p:sldId id="283" r:id="rId25"/>
    <p:sldId id="280" r:id="rId26"/>
  </p:sldIdLst>
  <p:sldSz cx="12893675" cy="9144000"/>
  <p:notesSz cx="6858000" cy="9144000"/>
  <p:defaultTextStyle>
    <a:defPPr>
      <a:defRPr lang="en-US"/>
    </a:defPPr>
    <a:lvl1pPr marL="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14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028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542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056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570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0840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5979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1119" algn="l" defTabSz="10502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53" d="100"/>
          <a:sy n="53" d="100"/>
        </p:scale>
        <p:origin x="1278" y="72"/>
      </p:cViewPr>
      <p:guideLst>
        <p:guide orient="horz" pos="2880"/>
        <p:guide pos="4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C326-CE3A-4F9F-A37E-AFAE1666616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733F-9BF5-40BC-9639-FA4E6B4F7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9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2825" y="685800"/>
            <a:ext cx="48323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15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১ম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খরায়</a:t>
            </a:r>
            <a:r>
              <a:rPr lang="en-US" dirty="0" smtClean="0"/>
              <a:t>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উচ্চতা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মৎস্যচাষ</a:t>
            </a:r>
            <a:r>
              <a:rPr lang="en-US" dirty="0" smtClean="0"/>
              <a:t> </a:t>
            </a:r>
            <a:r>
              <a:rPr lang="en-US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1238" y="685800"/>
            <a:ext cx="4835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ভিডিও</a:t>
            </a:r>
            <a:r>
              <a:rPr lang="en-US" baseline="0" dirty="0" smtClean="0"/>
              <a:t> দুইটি দেখানোর পর শিক্ষার্থীদের কাছে প্রশ্ন করতে হবে যে, ২য় ভিডিওটিতে যা দেখলে তাতে এইপরিবেশে মৎস্য চাষ করা যাবে কিনা।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দৃশ্যগুলোর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সিডরে</a:t>
            </a:r>
            <a:r>
              <a:rPr lang="en-US" dirty="0" smtClean="0"/>
              <a:t> </a:t>
            </a:r>
            <a:r>
              <a:rPr lang="en-US" dirty="0" err="1" smtClean="0"/>
              <a:t>ক্ষতিগ্রস্থ</a:t>
            </a:r>
            <a:r>
              <a:rPr lang="en-US" dirty="0" smtClean="0"/>
              <a:t> </a:t>
            </a:r>
            <a:r>
              <a:rPr lang="en-US" dirty="0" err="1" smtClean="0"/>
              <a:t>মৎস্য</a:t>
            </a:r>
            <a:r>
              <a:rPr lang="en-US" dirty="0" smtClean="0"/>
              <a:t> </a:t>
            </a:r>
            <a:r>
              <a:rPr lang="en-US" dirty="0" err="1" smtClean="0"/>
              <a:t>অর্থনীতির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পরিসংখ্যান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বলবো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5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১ম ছবিতে প্রশ্নঃ</a:t>
            </a:r>
            <a:r>
              <a:rPr lang="en-US" baseline="0" dirty="0" smtClean="0"/>
              <a:t> </a:t>
            </a:r>
            <a:r>
              <a:rPr lang="en-US" dirty="0" smtClean="0"/>
              <a:t>কতদিনের</a:t>
            </a:r>
            <a:r>
              <a:rPr lang="en-US" baseline="0" dirty="0" smtClean="0"/>
              <a:t> মধ্যে এই মাছ খাওয়ার উপযোগী হয়?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১ম,২য়</a:t>
            </a:r>
            <a:r>
              <a:rPr lang="en-US" baseline="0" dirty="0" smtClean="0"/>
              <a:t> ও ৩য় ছবি দেখিয়ে প্রশ্নঃ এই জাতীয় মাছ কোন অঞ্চলে পাওয়া যায়?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733F-9BF5-40BC-9639-FA4E6B4F77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710" y="1496484"/>
            <a:ext cx="9670256" cy="3183467"/>
          </a:xfrm>
        </p:spPr>
        <p:txBody>
          <a:bodyPr anchor="b"/>
          <a:lstStyle>
            <a:lvl1pPr algn="ctr">
              <a:defRPr sz="6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710" y="4802718"/>
            <a:ext cx="9670256" cy="2207682"/>
          </a:xfrm>
        </p:spPr>
        <p:txBody>
          <a:bodyPr/>
          <a:lstStyle>
            <a:lvl1pPr marL="0" indent="0" algn="ctr">
              <a:buNone/>
              <a:defRPr sz="2800"/>
            </a:lvl1pPr>
            <a:lvl2pPr marL="525140" indent="0" algn="ctr">
              <a:buNone/>
              <a:defRPr sz="2300"/>
            </a:lvl2pPr>
            <a:lvl3pPr marL="1050280" indent="0" algn="ctr">
              <a:buNone/>
              <a:defRPr sz="2100"/>
            </a:lvl3pPr>
            <a:lvl4pPr marL="1575420" indent="0" algn="ctr">
              <a:buNone/>
              <a:defRPr sz="1800"/>
            </a:lvl4pPr>
            <a:lvl5pPr marL="2100560" indent="0" algn="ctr">
              <a:buNone/>
              <a:defRPr sz="1800"/>
            </a:lvl5pPr>
            <a:lvl6pPr marL="2625700" indent="0" algn="ctr">
              <a:buNone/>
              <a:defRPr sz="1800"/>
            </a:lvl6pPr>
            <a:lvl7pPr marL="3150840" indent="0" algn="ctr">
              <a:buNone/>
              <a:defRPr sz="1800"/>
            </a:lvl7pPr>
            <a:lvl8pPr marL="3675979" indent="0" algn="ctr">
              <a:buNone/>
              <a:defRPr sz="1800"/>
            </a:lvl8pPr>
            <a:lvl9pPr marL="4201119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7037" y="486835"/>
            <a:ext cx="2780199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6441" y="486835"/>
            <a:ext cx="8179425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26" y="2279654"/>
            <a:ext cx="11120795" cy="3803649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726" y="6119288"/>
            <a:ext cx="11120795" cy="200024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251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5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754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1005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25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50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759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201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440" y="2434167"/>
            <a:ext cx="5479812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7423" y="2434167"/>
            <a:ext cx="5479812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19" y="486835"/>
            <a:ext cx="11120795" cy="17674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121" y="2241553"/>
            <a:ext cx="5454628" cy="10985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140" indent="0">
              <a:buNone/>
              <a:defRPr sz="2300" b="1"/>
            </a:lvl2pPr>
            <a:lvl3pPr marL="1050280" indent="0">
              <a:buNone/>
              <a:defRPr sz="2100" b="1"/>
            </a:lvl3pPr>
            <a:lvl4pPr marL="1575420" indent="0">
              <a:buNone/>
              <a:defRPr sz="1800" b="1"/>
            </a:lvl4pPr>
            <a:lvl5pPr marL="2100560" indent="0">
              <a:buNone/>
              <a:defRPr sz="1800" b="1"/>
            </a:lvl5pPr>
            <a:lvl6pPr marL="2625700" indent="0">
              <a:buNone/>
              <a:defRPr sz="1800" b="1"/>
            </a:lvl6pPr>
            <a:lvl7pPr marL="3150840" indent="0">
              <a:buNone/>
              <a:defRPr sz="1800" b="1"/>
            </a:lvl7pPr>
            <a:lvl8pPr marL="3675979" indent="0">
              <a:buNone/>
              <a:defRPr sz="1800" b="1"/>
            </a:lvl8pPr>
            <a:lvl9pPr marL="420111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121" y="3340100"/>
            <a:ext cx="5454628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7425" y="2241553"/>
            <a:ext cx="5481491" cy="10985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140" indent="0">
              <a:buNone/>
              <a:defRPr sz="2300" b="1"/>
            </a:lvl2pPr>
            <a:lvl3pPr marL="1050280" indent="0">
              <a:buNone/>
              <a:defRPr sz="2100" b="1"/>
            </a:lvl3pPr>
            <a:lvl4pPr marL="1575420" indent="0">
              <a:buNone/>
              <a:defRPr sz="1800" b="1"/>
            </a:lvl4pPr>
            <a:lvl5pPr marL="2100560" indent="0">
              <a:buNone/>
              <a:defRPr sz="1800" b="1"/>
            </a:lvl5pPr>
            <a:lvl6pPr marL="2625700" indent="0">
              <a:buNone/>
              <a:defRPr sz="1800" b="1"/>
            </a:lvl6pPr>
            <a:lvl7pPr marL="3150840" indent="0">
              <a:buNone/>
              <a:defRPr sz="1800" b="1"/>
            </a:lvl7pPr>
            <a:lvl8pPr marL="3675979" indent="0">
              <a:buNone/>
              <a:defRPr sz="1800" b="1"/>
            </a:lvl8pPr>
            <a:lvl9pPr marL="420111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425" y="3340100"/>
            <a:ext cx="54814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19" y="609599"/>
            <a:ext cx="4158546" cy="213360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491" y="1316569"/>
            <a:ext cx="6527423" cy="649816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119" y="2743201"/>
            <a:ext cx="415854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25140" indent="0">
              <a:buNone/>
              <a:defRPr sz="1600"/>
            </a:lvl2pPr>
            <a:lvl3pPr marL="1050280" indent="0">
              <a:buNone/>
              <a:defRPr sz="1400"/>
            </a:lvl3pPr>
            <a:lvl4pPr marL="1575420" indent="0">
              <a:buNone/>
              <a:defRPr sz="1100"/>
            </a:lvl4pPr>
            <a:lvl5pPr marL="2100560" indent="0">
              <a:buNone/>
              <a:defRPr sz="1100"/>
            </a:lvl5pPr>
            <a:lvl6pPr marL="2625700" indent="0">
              <a:buNone/>
              <a:defRPr sz="1100"/>
            </a:lvl6pPr>
            <a:lvl7pPr marL="3150840" indent="0">
              <a:buNone/>
              <a:defRPr sz="1100"/>
            </a:lvl7pPr>
            <a:lvl8pPr marL="3675979" indent="0">
              <a:buNone/>
              <a:defRPr sz="1100"/>
            </a:lvl8pPr>
            <a:lvl9pPr marL="420111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19" y="609599"/>
            <a:ext cx="4158546" cy="2133600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1491" y="1316569"/>
            <a:ext cx="6527423" cy="6498166"/>
          </a:xfrm>
        </p:spPr>
        <p:txBody>
          <a:bodyPr anchor="t"/>
          <a:lstStyle>
            <a:lvl1pPr marL="0" indent="0">
              <a:buNone/>
              <a:defRPr sz="3700"/>
            </a:lvl1pPr>
            <a:lvl2pPr marL="525140" indent="0">
              <a:buNone/>
              <a:defRPr sz="3200"/>
            </a:lvl2pPr>
            <a:lvl3pPr marL="1050280" indent="0">
              <a:buNone/>
              <a:defRPr sz="2800"/>
            </a:lvl3pPr>
            <a:lvl4pPr marL="1575420" indent="0">
              <a:buNone/>
              <a:defRPr sz="2300"/>
            </a:lvl4pPr>
            <a:lvl5pPr marL="2100560" indent="0">
              <a:buNone/>
              <a:defRPr sz="2300"/>
            </a:lvl5pPr>
            <a:lvl6pPr marL="2625700" indent="0">
              <a:buNone/>
              <a:defRPr sz="2300"/>
            </a:lvl6pPr>
            <a:lvl7pPr marL="3150840" indent="0">
              <a:buNone/>
              <a:defRPr sz="2300"/>
            </a:lvl7pPr>
            <a:lvl8pPr marL="3675979" indent="0">
              <a:buNone/>
              <a:defRPr sz="2300"/>
            </a:lvl8pPr>
            <a:lvl9pPr marL="4201119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119" y="2743201"/>
            <a:ext cx="4158546" cy="5082117"/>
          </a:xfrm>
        </p:spPr>
        <p:txBody>
          <a:bodyPr/>
          <a:lstStyle>
            <a:lvl1pPr marL="0" indent="0">
              <a:buNone/>
              <a:defRPr sz="1800"/>
            </a:lvl1pPr>
            <a:lvl2pPr marL="525140" indent="0">
              <a:buNone/>
              <a:defRPr sz="1600"/>
            </a:lvl2pPr>
            <a:lvl3pPr marL="1050280" indent="0">
              <a:buNone/>
              <a:defRPr sz="1400"/>
            </a:lvl3pPr>
            <a:lvl4pPr marL="1575420" indent="0">
              <a:buNone/>
              <a:defRPr sz="1100"/>
            </a:lvl4pPr>
            <a:lvl5pPr marL="2100560" indent="0">
              <a:buNone/>
              <a:defRPr sz="1100"/>
            </a:lvl5pPr>
            <a:lvl6pPr marL="2625700" indent="0">
              <a:buNone/>
              <a:defRPr sz="1100"/>
            </a:lvl6pPr>
            <a:lvl7pPr marL="3150840" indent="0">
              <a:buNone/>
              <a:defRPr sz="1100"/>
            </a:lvl7pPr>
            <a:lvl8pPr marL="3675979" indent="0">
              <a:buNone/>
              <a:defRPr sz="1100"/>
            </a:lvl8pPr>
            <a:lvl9pPr marL="420111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440" y="486835"/>
            <a:ext cx="11120795" cy="1767418"/>
          </a:xfrm>
          <a:prstGeom prst="rect">
            <a:avLst/>
          </a:prstGeom>
        </p:spPr>
        <p:txBody>
          <a:bodyPr vert="horz" lIns="105028" tIns="52514" rIns="105028" bIns="525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440" y="2434167"/>
            <a:ext cx="11120795" cy="5801784"/>
          </a:xfrm>
          <a:prstGeom prst="rect">
            <a:avLst/>
          </a:prstGeom>
        </p:spPr>
        <p:txBody>
          <a:bodyPr vert="horz" lIns="105028" tIns="52514" rIns="105028" bIns="52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6440" y="8475136"/>
            <a:ext cx="2901077" cy="486834"/>
          </a:xfrm>
          <a:prstGeom prst="rect">
            <a:avLst/>
          </a:prstGeom>
        </p:spPr>
        <p:txBody>
          <a:bodyPr vert="horz" lIns="105028" tIns="52514" rIns="105028" bIns="5251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71030" y="8475136"/>
            <a:ext cx="4351615" cy="486834"/>
          </a:xfrm>
          <a:prstGeom prst="rect">
            <a:avLst/>
          </a:prstGeom>
        </p:spPr>
        <p:txBody>
          <a:bodyPr vert="horz" lIns="105028" tIns="52514" rIns="105028" bIns="525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6158" y="8475136"/>
            <a:ext cx="2901077" cy="486834"/>
          </a:xfrm>
          <a:prstGeom prst="rect">
            <a:avLst/>
          </a:prstGeom>
        </p:spPr>
        <p:txBody>
          <a:bodyPr vert="horz" lIns="105028" tIns="52514" rIns="105028" bIns="525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pull/>
  </p:transition>
  <p:txStyles>
    <p:titleStyle>
      <a:lvl1pPr algn="l" defTabSz="1050280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570" indent="-262570" algn="l" defTabSz="1050280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7710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12850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37990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63130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88270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13409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38549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63689" indent="-262570" algn="l" defTabSz="105028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14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28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42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56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570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0840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5979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1119" algn="l" defTabSz="10502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mailto:utpal96mosiahati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05083" y="878233"/>
            <a:ext cx="11080580" cy="7313295"/>
            <a:chOff x="1008129" y="1011382"/>
            <a:chExt cx="6708852" cy="440763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loud 10"/>
            <p:cNvSpPr/>
            <p:nvPr/>
          </p:nvSpPr>
          <p:spPr>
            <a:xfrm>
              <a:off x="1008129" y="1011382"/>
              <a:ext cx="6708852" cy="4407631"/>
            </a:xfrm>
            <a:prstGeom prst="frame">
              <a:avLst>
                <a:gd name="adj1" fmla="val 8359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00993" y="2510268"/>
              <a:ext cx="5153889" cy="2280129"/>
            </a:xfrm>
            <a:prstGeom prst="frame">
              <a:avLst>
                <a:gd name="adj1" fmla="val 839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656425" indent="-656425" algn="just">
                <a:defRPr/>
              </a:pPr>
              <a:r>
                <a:rPr lang="en-US" sz="40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4000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সম্মানিত </a:t>
              </a:r>
              <a:r>
                <a:rPr lang="bn-BD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মডেল কন্টেন্ট ব্যবহারকারী/ শিক্ষকবৃন্দ এই কন্টেন্টটি পাঠদানের পূর্বে স্লাইড নোটের নির্দেশনাগুলো পড়ে নিলে ভালো হবে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প্রয়োজনে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শিক্ষকরা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নিজস্ব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কৌশল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ব্যবহার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করতে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4000" dirty="0" err="1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পারবেন</a:t>
              </a:r>
              <a:r>
                <a:rPr lang="en-US" sz="4000" dirty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4000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820B5C-19D5-41D5-BF1F-59B386CF21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3424882" y="1655953"/>
            <a:ext cx="6446838" cy="15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028" tIns="52514" rIns="105028" bIns="52514">
            <a:spAutoFit/>
          </a:bodyPr>
          <a:lstStyle/>
          <a:p>
            <a:pPr marL="656425" indent="-656425" algn="ctr"/>
            <a:r>
              <a:rPr lang="en-US" sz="4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	</a:t>
            </a:r>
            <a:r>
              <a:rPr lang="bn-BD" sz="4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এই স্লাইডটি শিক্ষকবৃন্দ তথা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কন্টেন্ট ব্যবহারকারীর জন্য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5855" y="903426"/>
            <a:ext cx="9133020" cy="73371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0437" y="1655953"/>
            <a:ext cx="465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পুকুরটি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493" y="2133600"/>
            <a:ext cx="1880328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মাটির নিচের পানির স্তর অনেক নেমে যায় বলে মাছ চাষ করা  অসম্ভব হয়ে পড়ে।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5855" y="903426"/>
            <a:ext cx="9133020" cy="73371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3091" y="1279689"/>
            <a:ext cx="626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এগুলো কি?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493" y="2181285"/>
            <a:ext cx="188032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নদীর উজানে মিঠাপানি প্রবাহ কমে যাওয়ার কারণে লবণাক্ততা বেড়ে যাচ্ছে।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6">
                <a:lumMod val="110000"/>
                <a:satMod val="105000"/>
                <a:tint val="67000"/>
                <a:alpha val="50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9437" y="304800"/>
            <a:ext cx="6894535" cy="409843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237" y="4876800"/>
            <a:ext cx="6894535" cy="381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5400000">
            <a:off x="6027737" y="2400300"/>
            <a:ext cx="8458200" cy="4419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3237" y="4038600"/>
            <a:ext cx="6858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লবণাক্ততা বেড়ে যাওয়ার কারণে  স্বাদু পানির মাছের ফলন ভাল হচ্ছে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152_1250795429_Dha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837" y="381000"/>
            <a:ext cx="6665603" cy="8382000"/>
          </a:xfrm>
        </p:spPr>
      </p:pic>
      <p:sp>
        <p:nvSpPr>
          <p:cNvPr id="22" name="Freeform 21"/>
          <p:cNvSpPr/>
          <p:nvPr/>
        </p:nvSpPr>
        <p:spPr>
          <a:xfrm>
            <a:off x="2179637" y="4495800"/>
            <a:ext cx="5486400" cy="4267200"/>
          </a:xfrm>
          <a:custGeom>
            <a:avLst/>
            <a:gdLst>
              <a:gd name="connsiteX0" fmla="*/ 41186 w 3439246"/>
              <a:gd name="connsiteY0" fmla="*/ 343184 h 2696842"/>
              <a:gd name="connsiteX1" fmla="*/ 72717 w 3439246"/>
              <a:gd name="connsiteY1" fmla="*/ 563901 h 2696842"/>
              <a:gd name="connsiteX2" fmla="*/ 120014 w 3439246"/>
              <a:gd name="connsiteY2" fmla="*/ 611198 h 2696842"/>
              <a:gd name="connsiteX3" fmla="*/ 135779 w 3439246"/>
              <a:gd name="connsiteY3" fmla="*/ 910743 h 2696842"/>
              <a:gd name="connsiteX4" fmla="*/ 151545 w 3439246"/>
              <a:gd name="connsiteY4" fmla="*/ 1036867 h 2696842"/>
              <a:gd name="connsiteX5" fmla="*/ 183076 w 3439246"/>
              <a:gd name="connsiteY5" fmla="*/ 1147225 h 2696842"/>
              <a:gd name="connsiteX6" fmla="*/ 198841 w 3439246"/>
              <a:gd name="connsiteY6" fmla="*/ 1210287 h 2696842"/>
              <a:gd name="connsiteX7" fmla="*/ 183076 w 3439246"/>
              <a:gd name="connsiteY7" fmla="*/ 1415239 h 2696842"/>
              <a:gd name="connsiteX8" fmla="*/ 167310 w 3439246"/>
              <a:gd name="connsiteY8" fmla="*/ 1462536 h 2696842"/>
              <a:gd name="connsiteX9" fmla="*/ 183076 w 3439246"/>
              <a:gd name="connsiteY9" fmla="*/ 1635956 h 2696842"/>
              <a:gd name="connsiteX10" fmla="*/ 198841 w 3439246"/>
              <a:gd name="connsiteY10" fmla="*/ 1683253 h 2696842"/>
              <a:gd name="connsiteX11" fmla="*/ 246138 w 3439246"/>
              <a:gd name="connsiteY11" fmla="*/ 1699019 h 2696842"/>
              <a:gd name="connsiteX12" fmla="*/ 293435 w 3439246"/>
              <a:gd name="connsiteY12" fmla="*/ 1730550 h 2696842"/>
              <a:gd name="connsiteX13" fmla="*/ 309200 w 3439246"/>
              <a:gd name="connsiteY13" fmla="*/ 1683253 h 2696842"/>
              <a:gd name="connsiteX14" fmla="*/ 246138 w 3439246"/>
              <a:gd name="connsiteY14" fmla="*/ 1604425 h 2696842"/>
              <a:gd name="connsiteX15" fmla="*/ 230372 w 3439246"/>
              <a:gd name="connsiteY15" fmla="*/ 1494067 h 2696842"/>
              <a:gd name="connsiteX16" fmla="*/ 340731 w 3439246"/>
              <a:gd name="connsiteY16" fmla="*/ 1509832 h 2696842"/>
              <a:gd name="connsiteX17" fmla="*/ 356497 w 3439246"/>
              <a:gd name="connsiteY17" fmla="*/ 1635956 h 2696842"/>
              <a:gd name="connsiteX18" fmla="*/ 403793 w 3439246"/>
              <a:gd name="connsiteY18" fmla="*/ 1651722 h 2696842"/>
              <a:gd name="connsiteX19" fmla="*/ 419559 w 3439246"/>
              <a:gd name="connsiteY19" fmla="*/ 1604425 h 2696842"/>
              <a:gd name="connsiteX20" fmla="*/ 435324 w 3439246"/>
              <a:gd name="connsiteY20" fmla="*/ 1525598 h 2696842"/>
              <a:gd name="connsiteX21" fmla="*/ 498386 w 3439246"/>
              <a:gd name="connsiteY21" fmla="*/ 1557129 h 2696842"/>
              <a:gd name="connsiteX22" fmla="*/ 561448 w 3439246"/>
              <a:gd name="connsiteY22" fmla="*/ 1415239 h 2696842"/>
              <a:gd name="connsiteX23" fmla="*/ 577214 w 3439246"/>
              <a:gd name="connsiteY23" fmla="*/ 1367943 h 2696842"/>
              <a:gd name="connsiteX24" fmla="*/ 608745 w 3439246"/>
              <a:gd name="connsiteY24" fmla="*/ 1462536 h 2696842"/>
              <a:gd name="connsiteX25" fmla="*/ 624510 w 3439246"/>
              <a:gd name="connsiteY25" fmla="*/ 1588660 h 2696842"/>
              <a:gd name="connsiteX26" fmla="*/ 640276 w 3439246"/>
              <a:gd name="connsiteY26" fmla="*/ 1635956 h 2696842"/>
              <a:gd name="connsiteX27" fmla="*/ 703338 w 3439246"/>
              <a:gd name="connsiteY27" fmla="*/ 1683253 h 2696842"/>
              <a:gd name="connsiteX28" fmla="*/ 750635 w 3439246"/>
              <a:gd name="connsiteY28" fmla="*/ 1588660 h 2696842"/>
              <a:gd name="connsiteX29" fmla="*/ 734869 w 3439246"/>
              <a:gd name="connsiteY29" fmla="*/ 1525598 h 2696842"/>
              <a:gd name="connsiteX30" fmla="*/ 703338 w 3439246"/>
              <a:gd name="connsiteY30" fmla="*/ 1478301 h 2696842"/>
              <a:gd name="connsiteX31" fmla="*/ 750635 w 3439246"/>
              <a:gd name="connsiteY31" fmla="*/ 1494067 h 2696842"/>
              <a:gd name="connsiteX32" fmla="*/ 797931 w 3439246"/>
              <a:gd name="connsiteY32" fmla="*/ 1557129 h 2696842"/>
              <a:gd name="connsiteX33" fmla="*/ 860993 w 3439246"/>
              <a:gd name="connsiteY33" fmla="*/ 1494067 h 2696842"/>
              <a:gd name="connsiteX34" fmla="*/ 892524 w 3439246"/>
              <a:gd name="connsiteY34" fmla="*/ 1446770 h 2696842"/>
              <a:gd name="connsiteX35" fmla="*/ 876759 w 3439246"/>
              <a:gd name="connsiteY35" fmla="*/ 1289115 h 2696842"/>
              <a:gd name="connsiteX36" fmla="*/ 987117 w 3439246"/>
              <a:gd name="connsiteY36" fmla="*/ 1336412 h 2696842"/>
              <a:gd name="connsiteX37" fmla="*/ 1050179 w 3439246"/>
              <a:gd name="connsiteY37" fmla="*/ 1446770 h 2696842"/>
              <a:gd name="connsiteX38" fmla="*/ 1065945 w 3439246"/>
              <a:gd name="connsiteY38" fmla="*/ 1399474 h 2696842"/>
              <a:gd name="connsiteX39" fmla="*/ 1097476 w 3439246"/>
              <a:gd name="connsiteY39" fmla="*/ 1446770 h 2696842"/>
              <a:gd name="connsiteX40" fmla="*/ 1065945 w 3439246"/>
              <a:gd name="connsiteY40" fmla="*/ 1509832 h 2696842"/>
              <a:gd name="connsiteX41" fmla="*/ 1050179 w 3439246"/>
              <a:gd name="connsiteY41" fmla="*/ 1557129 h 2696842"/>
              <a:gd name="connsiteX42" fmla="*/ 1065945 w 3439246"/>
              <a:gd name="connsiteY42" fmla="*/ 1604425 h 2696842"/>
              <a:gd name="connsiteX43" fmla="*/ 1460083 w 3439246"/>
              <a:gd name="connsiteY43" fmla="*/ 1620191 h 2696842"/>
              <a:gd name="connsiteX44" fmla="*/ 1270897 w 3439246"/>
              <a:gd name="connsiteY44" fmla="*/ 1604425 h 2696842"/>
              <a:gd name="connsiteX45" fmla="*/ 1286662 w 3439246"/>
              <a:gd name="connsiteY45" fmla="*/ 1541363 h 2696842"/>
              <a:gd name="connsiteX46" fmla="*/ 1333959 w 3439246"/>
              <a:gd name="connsiteY46" fmla="*/ 1509832 h 2696842"/>
              <a:gd name="connsiteX47" fmla="*/ 1428552 w 3439246"/>
              <a:gd name="connsiteY47" fmla="*/ 1431005 h 2696842"/>
              <a:gd name="connsiteX48" fmla="*/ 1491614 w 3439246"/>
              <a:gd name="connsiteY48" fmla="*/ 1336412 h 2696842"/>
              <a:gd name="connsiteX49" fmla="*/ 1507379 w 3439246"/>
              <a:gd name="connsiteY49" fmla="*/ 1289115 h 2696842"/>
              <a:gd name="connsiteX50" fmla="*/ 1523145 w 3439246"/>
              <a:gd name="connsiteY50" fmla="*/ 1194522 h 2696842"/>
              <a:gd name="connsiteX51" fmla="*/ 1570441 w 3439246"/>
              <a:gd name="connsiteY51" fmla="*/ 1131460 h 2696842"/>
              <a:gd name="connsiteX52" fmla="*/ 1617738 w 3439246"/>
              <a:gd name="connsiteY52" fmla="*/ 1021101 h 2696842"/>
              <a:gd name="connsiteX53" fmla="*/ 1633503 w 3439246"/>
              <a:gd name="connsiteY53" fmla="*/ 1068398 h 2696842"/>
              <a:gd name="connsiteX54" fmla="*/ 1617738 w 3439246"/>
              <a:gd name="connsiteY54" fmla="*/ 1115694 h 2696842"/>
              <a:gd name="connsiteX55" fmla="*/ 1586207 w 3439246"/>
              <a:gd name="connsiteY55" fmla="*/ 1226053 h 2696842"/>
              <a:gd name="connsiteX56" fmla="*/ 1633503 w 3439246"/>
              <a:gd name="connsiteY56" fmla="*/ 1415239 h 2696842"/>
              <a:gd name="connsiteX57" fmla="*/ 1680800 w 3439246"/>
              <a:gd name="connsiteY57" fmla="*/ 1431005 h 2696842"/>
              <a:gd name="connsiteX58" fmla="*/ 1728097 w 3439246"/>
              <a:gd name="connsiteY58" fmla="*/ 1415239 h 2696842"/>
              <a:gd name="connsiteX59" fmla="*/ 1743862 w 3439246"/>
              <a:gd name="connsiteY59" fmla="*/ 1336412 h 2696842"/>
              <a:gd name="connsiteX60" fmla="*/ 1791159 w 3439246"/>
              <a:gd name="connsiteY60" fmla="*/ 1131460 h 2696842"/>
              <a:gd name="connsiteX61" fmla="*/ 1806924 w 3439246"/>
              <a:gd name="connsiteY61" fmla="*/ 1068398 h 2696842"/>
              <a:gd name="connsiteX62" fmla="*/ 1759628 w 3439246"/>
              <a:gd name="connsiteY62" fmla="*/ 894977 h 2696842"/>
              <a:gd name="connsiteX63" fmla="*/ 1743862 w 3439246"/>
              <a:gd name="connsiteY63" fmla="*/ 847681 h 2696842"/>
              <a:gd name="connsiteX64" fmla="*/ 1696566 w 3439246"/>
              <a:gd name="connsiteY64" fmla="*/ 816150 h 2696842"/>
              <a:gd name="connsiteX65" fmla="*/ 1680800 w 3439246"/>
              <a:gd name="connsiteY65" fmla="*/ 768853 h 2696842"/>
              <a:gd name="connsiteX66" fmla="*/ 1633503 w 3439246"/>
              <a:gd name="connsiteY66" fmla="*/ 753087 h 2696842"/>
              <a:gd name="connsiteX67" fmla="*/ 1617738 w 3439246"/>
              <a:gd name="connsiteY67" fmla="*/ 642729 h 2696842"/>
              <a:gd name="connsiteX68" fmla="*/ 1586207 w 3439246"/>
              <a:gd name="connsiteY68" fmla="*/ 595432 h 2696842"/>
              <a:gd name="connsiteX69" fmla="*/ 1601972 w 3439246"/>
              <a:gd name="connsiteY69" fmla="*/ 469308 h 2696842"/>
              <a:gd name="connsiteX70" fmla="*/ 1633503 w 3439246"/>
              <a:gd name="connsiteY70" fmla="*/ 516605 h 2696842"/>
              <a:gd name="connsiteX71" fmla="*/ 1649269 w 3439246"/>
              <a:gd name="connsiteY71" fmla="*/ 563901 h 2696842"/>
              <a:gd name="connsiteX72" fmla="*/ 1759628 w 3439246"/>
              <a:gd name="connsiteY72" fmla="*/ 674260 h 2696842"/>
              <a:gd name="connsiteX73" fmla="*/ 1806924 w 3439246"/>
              <a:gd name="connsiteY73" fmla="*/ 705791 h 2696842"/>
              <a:gd name="connsiteX74" fmla="*/ 1869986 w 3439246"/>
              <a:gd name="connsiteY74" fmla="*/ 784619 h 2696842"/>
              <a:gd name="connsiteX75" fmla="*/ 1948814 w 3439246"/>
              <a:gd name="connsiteY75" fmla="*/ 863446 h 2696842"/>
              <a:gd name="connsiteX76" fmla="*/ 2043407 w 3439246"/>
              <a:gd name="connsiteY76" fmla="*/ 894977 h 2696842"/>
              <a:gd name="connsiteX77" fmla="*/ 2185297 w 3439246"/>
              <a:gd name="connsiteY77" fmla="*/ 879212 h 2696842"/>
              <a:gd name="connsiteX78" fmla="*/ 2374483 w 3439246"/>
              <a:gd name="connsiteY78" fmla="*/ 737322 h 2696842"/>
              <a:gd name="connsiteX79" fmla="*/ 2453310 w 3439246"/>
              <a:gd name="connsiteY79" fmla="*/ 831915 h 2696842"/>
              <a:gd name="connsiteX80" fmla="*/ 2516372 w 3439246"/>
              <a:gd name="connsiteY80" fmla="*/ 942274 h 2696842"/>
              <a:gd name="connsiteX81" fmla="*/ 2563669 w 3439246"/>
              <a:gd name="connsiteY81" fmla="*/ 989570 h 2696842"/>
              <a:gd name="connsiteX82" fmla="*/ 2579435 w 3439246"/>
              <a:gd name="connsiteY82" fmla="*/ 1036867 h 2696842"/>
              <a:gd name="connsiteX83" fmla="*/ 2610966 w 3439246"/>
              <a:gd name="connsiteY83" fmla="*/ 1084163 h 2696842"/>
              <a:gd name="connsiteX84" fmla="*/ 2626731 w 3439246"/>
              <a:gd name="connsiteY84" fmla="*/ 1289115 h 2696842"/>
              <a:gd name="connsiteX85" fmla="*/ 2658262 w 3439246"/>
              <a:gd name="connsiteY85" fmla="*/ 1399474 h 2696842"/>
              <a:gd name="connsiteX86" fmla="*/ 2674028 w 3439246"/>
              <a:gd name="connsiteY86" fmla="*/ 1478301 h 2696842"/>
              <a:gd name="connsiteX87" fmla="*/ 2705559 w 3439246"/>
              <a:gd name="connsiteY87" fmla="*/ 1762081 h 2696842"/>
              <a:gd name="connsiteX88" fmla="*/ 2721324 w 3439246"/>
              <a:gd name="connsiteY88" fmla="*/ 1856674 h 2696842"/>
              <a:gd name="connsiteX89" fmla="*/ 2815917 w 3439246"/>
              <a:gd name="connsiteY89" fmla="*/ 1919736 h 2696842"/>
              <a:gd name="connsiteX90" fmla="*/ 2863214 w 3439246"/>
              <a:gd name="connsiteY90" fmla="*/ 1951267 h 2696842"/>
              <a:gd name="connsiteX91" fmla="*/ 2878979 w 3439246"/>
              <a:gd name="connsiteY91" fmla="*/ 2171984 h 2696842"/>
              <a:gd name="connsiteX92" fmla="*/ 2894745 w 3439246"/>
              <a:gd name="connsiteY92" fmla="*/ 2219281 h 2696842"/>
              <a:gd name="connsiteX93" fmla="*/ 2942041 w 3439246"/>
              <a:gd name="connsiteY93" fmla="*/ 2235046 h 2696842"/>
              <a:gd name="connsiteX94" fmla="*/ 2973572 w 3439246"/>
              <a:gd name="connsiteY94" fmla="*/ 2282343 h 2696842"/>
              <a:gd name="connsiteX95" fmla="*/ 3020869 w 3439246"/>
              <a:gd name="connsiteY95" fmla="*/ 2298108 h 2696842"/>
              <a:gd name="connsiteX96" fmla="*/ 3052400 w 3439246"/>
              <a:gd name="connsiteY96" fmla="*/ 2392701 h 2696842"/>
              <a:gd name="connsiteX97" fmla="*/ 3083931 w 3439246"/>
              <a:gd name="connsiteY97" fmla="*/ 2439998 h 2696842"/>
              <a:gd name="connsiteX98" fmla="*/ 3115462 w 3439246"/>
              <a:gd name="connsiteY98" fmla="*/ 2534591 h 2696842"/>
              <a:gd name="connsiteX99" fmla="*/ 3131228 w 3439246"/>
              <a:gd name="connsiteY99" fmla="*/ 2644950 h 2696842"/>
              <a:gd name="connsiteX100" fmla="*/ 3162759 w 3439246"/>
              <a:gd name="connsiteY100" fmla="*/ 2692246 h 2696842"/>
              <a:gd name="connsiteX101" fmla="*/ 3194290 w 3439246"/>
              <a:gd name="connsiteY101" fmla="*/ 2629184 h 2696842"/>
              <a:gd name="connsiteX102" fmla="*/ 3178524 w 3439246"/>
              <a:gd name="connsiteY102" fmla="*/ 2550356 h 2696842"/>
              <a:gd name="connsiteX103" fmla="*/ 3146993 w 3439246"/>
              <a:gd name="connsiteY103" fmla="*/ 2503060 h 2696842"/>
              <a:gd name="connsiteX104" fmla="*/ 3131228 w 3439246"/>
              <a:gd name="connsiteY104" fmla="*/ 2455763 h 2696842"/>
              <a:gd name="connsiteX105" fmla="*/ 3099697 w 3439246"/>
              <a:gd name="connsiteY105" fmla="*/ 2235046 h 2696842"/>
              <a:gd name="connsiteX106" fmla="*/ 3068166 w 3439246"/>
              <a:gd name="connsiteY106" fmla="*/ 2187750 h 2696842"/>
              <a:gd name="connsiteX107" fmla="*/ 3005103 w 3439246"/>
              <a:gd name="connsiteY107" fmla="*/ 2171984 h 2696842"/>
              <a:gd name="connsiteX108" fmla="*/ 2989338 w 3439246"/>
              <a:gd name="connsiteY108" fmla="*/ 2124687 h 2696842"/>
              <a:gd name="connsiteX109" fmla="*/ 3036635 w 3439246"/>
              <a:gd name="connsiteY109" fmla="*/ 2014329 h 2696842"/>
              <a:gd name="connsiteX110" fmla="*/ 3083931 w 3439246"/>
              <a:gd name="connsiteY110" fmla="*/ 1982798 h 2696842"/>
              <a:gd name="connsiteX111" fmla="*/ 3131228 w 3439246"/>
              <a:gd name="connsiteY111" fmla="*/ 1967032 h 2696842"/>
              <a:gd name="connsiteX112" fmla="*/ 3162759 w 3439246"/>
              <a:gd name="connsiteY112" fmla="*/ 1919736 h 2696842"/>
              <a:gd name="connsiteX113" fmla="*/ 3288883 w 3439246"/>
              <a:gd name="connsiteY113" fmla="*/ 1919736 h 2696842"/>
              <a:gd name="connsiteX114" fmla="*/ 3336179 w 3439246"/>
              <a:gd name="connsiteY114" fmla="*/ 1951267 h 2696842"/>
              <a:gd name="connsiteX115" fmla="*/ 3383476 w 3439246"/>
              <a:gd name="connsiteY115" fmla="*/ 2061625 h 2696842"/>
              <a:gd name="connsiteX116" fmla="*/ 3430772 w 3439246"/>
              <a:gd name="connsiteY116" fmla="*/ 2045860 h 2696842"/>
              <a:gd name="connsiteX117" fmla="*/ 3415007 w 3439246"/>
              <a:gd name="connsiteY117" fmla="*/ 1967032 h 2696842"/>
              <a:gd name="connsiteX118" fmla="*/ 3351945 w 3439246"/>
              <a:gd name="connsiteY118" fmla="*/ 1825143 h 2696842"/>
              <a:gd name="connsiteX119" fmla="*/ 3367710 w 3439246"/>
              <a:gd name="connsiteY119" fmla="*/ 1509832 h 2696842"/>
              <a:gd name="connsiteX120" fmla="*/ 3383476 w 3439246"/>
              <a:gd name="connsiteY120" fmla="*/ 1462536 h 2696842"/>
              <a:gd name="connsiteX121" fmla="*/ 3399241 w 3439246"/>
              <a:gd name="connsiteY121" fmla="*/ 1289115 h 2696842"/>
              <a:gd name="connsiteX122" fmla="*/ 3383476 w 3439246"/>
              <a:gd name="connsiteY122" fmla="*/ 879212 h 2696842"/>
              <a:gd name="connsiteX123" fmla="*/ 3367710 w 3439246"/>
              <a:gd name="connsiteY123" fmla="*/ 721556 h 2696842"/>
              <a:gd name="connsiteX124" fmla="*/ 3351945 w 3439246"/>
              <a:gd name="connsiteY124" fmla="*/ 674260 h 2696842"/>
              <a:gd name="connsiteX125" fmla="*/ 3304648 w 3439246"/>
              <a:gd name="connsiteY125" fmla="*/ 658494 h 2696842"/>
              <a:gd name="connsiteX126" fmla="*/ 3288883 w 3439246"/>
              <a:gd name="connsiteY126" fmla="*/ 579667 h 2696842"/>
              <a:gd name="connsiteX127" fmla="*/ 3241586 w 3439246"/>
              <a:gd name="connsiteY127" fmla="*/ 563901 h 2696842"/>
              <a:gd name="connsiteX128" fmla="*/ 3146993 w 3439246"/>
              <a:gd name="connsiteY128" fmla="*/ 548136 h 2696842"/>
              <a:gd name="connsiteX129" fmla="*/ 3052400 w 3439246"/>
              <a:gd name="connsiteY129" fmla="*/ 516605 h 2696842"/>
              <a:gd name="connsiteX130" fmla="*/ 2957807 w 3439246"/>
              <a:gd name="connsiteY130" fmla="*/ 469308 h 2696842"/>
              <a:gd name="connsiteX131" fmla="*/ 2894745 w 3439246"/>
              <a:gd name="connsiteY131" fmla="*/ 453543 h 2696842"/>
              <a:gd name="connsiteX132" fmla="*/ 2847448 w 3439246"/>
              <a:gd name="connsiteY132" fmla="*/ 437777 h 2696842"/>
              <a:gd name="connsiteX133" fmla="*/ 2752855 w 3439246"/>
              <a:gd name="connsiteY133" fmla="*/ 422012 h 2696842"/>
              <a:gd name="connsiteX134" fmla="*/ 2689793 w 3439246"/>
              <a:gd name="connsiteY134" fmla="*/ 406246 h 2696842"/>
              <a:gd name="connsiteX135" fmla="*/ 2406014 w 3439246"/>
              <a:gd name="connsiteY135" fmla="*/ 422012 h 2696842"/>
              <a:gd name="connsiteX136" fmla="*/ 2358717 w 3439246"/>
              <a:gd name="connsiteY136" fmla="*/ 437777 h 2696842"/>
              <a:gd name="connsiteX137" fmla="*/ 2138000 w 3439246"/>
              <a:gd name="connsiteY137" fmla="*/ 422012 h 2696842"/>
              <a:gd name="connsiteX138" fmla="*/ 2074938 w 3439246"/>
              <a:gd name="connsiteY138" fmla="*/ 358950 h 2696842"/>
              <a:gd name="connsiteX139" fmla="*/ 2027641 w 3439246"/>
              <a:gd name="connsiteY139" fmla="*/ 327419 h 2696842"/>
              <a:gd name="connsiteX140" fmla="*/ 1948814 w 3439246"/>
              <a:gd name="connsiteY140" fmla="*/ 280122 h 2696842"/>
              <a:gd name="connsiteX141" fmla="*/ 1854221 w 3439246"/>
              <a:gd name="connsiteY141" fmla="*/ 201294 h 2696842"/>
              <a:gd name="connsiteX142" fmla="*/ 1806924 w 3439246"/>
              <a:gd name="connsiteY142" fmla="*/ 185529 h 2696842"/>
              <a:gd name="connsiteX143" fmla="*/ 1050179 w 3439246"/>
              <a:gd name="connsiteY143" fmla="*/ 138232 h 2696842"/>
              <a:gd name="connsiteX144" fmla="*/ 955586 w 3439246"/>
              <a:gd name="connsiteY144" fmla="*/ 185529 h 2696842"/>
              <a:gd name="connsiteX145" fmla="*/ 924055 w 3439246"/>
              <a:gd name="connsiteY145" fmla="*/ 295887 h 2696842"/>
              <a:gd name="connsiteX146" fmla="*/ 892524 w 3439246"/>
              <a:gd name="connsiteY146" fmla="*/ 327419 h 2696842"/>
              <a:gd name="connsiteX147" fmla="*/ 860993 w 3439246"/>
              <a:gd name="connsiteY147" fmla="*/ 374715 h 2696842"/>
              <a:gd name="connsiteX148" fmla="*/ 813697 w 3439246"/>
              <a:gd name="connsiteY148" fmla="*/ 390481 h 2696842"/>
              <a:gd name="connsiteX149" fmla="*/ 561448 w 3439246"/>
              <a:gd name="connsiteY149" fmla="*/ 422012 h 2696842"/>
              <a:gd name="connsiteX150" fmla="*/ 198841 w 3439246"/>
              <a:gd name="connsiteY150" fmla="*/ 406246 h 2696842"/>
              <a:gd name="connsiteX151" fmla="*/ 25421 w 3439246"/>
              <a:gd name="connsiteY151" fmla="*/ 422012 h 2696842"/>
              <a:gd name="connsiteX152" fmla="*/ 9655 w 3439246"/>
              <a:gd name="connsiteY152" fmla="*/ 343184 h 2696842"/>
              <a:gd name="connsiteX153" fmla="*/ 41186 w 3439246"/>
              <a:gd name="connsiteY153" fmla="*/ 343184 h 26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439246" h="2696842">
                <a:moveTo>
                  <a:pt x="41186" y="343184"/>
                </a:moveTo>
                <a:cubicBezTo>
                  <a:pt x="51696" y="379970"/>
                  <a:pt x="51747" y="492602"/>
                  <a:pt x="72717" y="563901"/>
                </a:cubicBezTo>
                <a:cubicBezTo>
                  <a:pt x="79008" y="585291"/>
                  <a:pt x="116026" y="589262"/>
                  <a:pt x="120014" y="611198"/>
                </a:cubicBezTo>
                <a:cubicBezTo>
                  <a:pt x="137900" y="709572"/>
                  <a:pt x="128393" y="811030"/>
                  <a:pt x="135779" y="910743"/>
                </a:cubicBezTo>
                <a:cubicBezTo>
                  <a:pt x="138909" y="952996"/>
                  <a:pt x="144580" y="995075"/>
                  <a:pt x="151545" y="1036867"/>
                </a:cubicBezTo>
                <a:cubicBezTo>
                  <a:pt x="161405" y="1096024"/>
                  <a:pt x="168078" y="1094733"/>
                  <a:pt x="183076" y="1147225"/>
                </a:cubicBezTo>
                <a:cubicBezTo>
                  <a:pt x="189029" y="1168059"/>
                  <a:pt x="193586" y="1189266"/>
                  <a:pt x="198841" y="1210287"/>
                </a:cubicBezTo>
                <a:cubicBezTo>
                  <a:pt x="193586" y="1278604"/>
                  <a:pt x="191575" y="1347249"/>
                  <a:pt x="183076" y="1415239"/>
                </a:cubicBezTo>
                <a:cubicBezTo>
                  <a:pt x="181015" y="1431729"/>
                  <a:pt x="167310" y="1445917"/>
                  <a:pt x="167310" y="1462536"/>
                </a:cubicBezTo>
                <a:cubicBezTo>
                  <a:pt x="167310" y="1520581"/>
                  <a:pt x="174867" y="1578494"/>
                  <a:pt x="183076" y="1635956"/>
                </a:cubicBezTo>
                <a:cubicBezTo>
                  <a:pt x="185426" y="1652407"/>
                  <a:pt x="187090" y="1671502"/>
                  <a:pt x="198841" y="1683253"/>
                </a:cubicBezTo>
                <a:cubicBezTo>
                  <a:pt x="210592" y="1695004"/>
                  <a:pt x="231274" y="1691587"/>
                  <a:pt x="246138" y="1699019"/>
                </a:cubicBezTo>
                <a:cubicBezTo>
                  <a:pt x="263086" y="1707493"/>
                  <a:pt x="277669" y="1720040"/>
                  <a:pt x="293435" y="1730550"/>
                </a:cubicBezTo>
                <a:cubicBezTo>
                  <a:pt x="298690" y="1714784"/>
                  <a:pt x="309200" y="1699871"/>
                  <a:pt x="309200" y="1683253"/>
                </a:cubicBezTo>
                <a:cubicBezTo>
                  <a:pt x="309200" y="1632485"/>
                  <a:pt x="282456" y="1628637"/>
                  <a:pt x="246138" y="1604425"/>
                </a:cubicBezTo>
                <a:cubicBezTo>
                  <a:pt x="237011" y="1590735"/>
                  <a:pt x="170647" y="1516464"/>
                  <a:pt x="230372" y="1494067"/>
                </a:cubicBezTo>
                <a:cubicBezTo>
                  <a:pt x="265166" y="1481019"/>
                  <a:pt x="303945" y="1504577"/>
                  <a:pt x="340731" y="1509832"/>
                </a:cubicBezTo>
                <a:cubicBezTo>
                  <a:pt x="345986" y="1551873"/>
                  <a:pt x="339290" y="1597239"/>
                  <a:pt x="356497" y="1635956"/>
                </a:cubicBezTo>
                <a:cubicBezTo>
                  <a:pt x="363246" y="1651142"/>
                  <a:pt x="388929" y="1659154"/>
                  <a:pt x="403793" y="1651722"/>
                </a:cubicBezTo>
                <a:cubicBezTo>
                  <a:pt x="418657" y="1644290"/>
                  <a:pt x="415528" y="1620547"/>
                  <a:pt x="419559" y="1604425"/>
                </a:cubicBezTo>
                <a:cubicBezTo>
                  <a:pt x="426058" y="1578429"/>
                  <a:pt x="430069" y="1551874"/>
                  <a:pt x="435324" y="1525598"/>
                </a:cubicBezTo>
                <a:cubicBezTo>
                  <a:pt x="456345" y="1536108"/>
                  <a:pt x="475120" y="1553805"/>
                  <a:pt x="498386" y="1557129"/>
                </a:cubicBezTo>
                <a:cubicBezTo>
                  <a:pt x="581592" y="1569015"/>
                  <a:pt x="554547" y="1453196"/>
                  <a:pt x="561448" y="1415239"/>
                </a:cubicBezTo>
                <a:cubicBezTo>
                  <a:pt x="564421" y="1398889"/>
                  <a:pt x="571959" y="1383708"/>
                  <a:pt x="577214" y="1367943"/>
                </a:cubicBezTo>
                <a:cubicBezTo>
                  <a:pt x="587724" y="1399474"/>
                  <a:pt x="604623" y="1429556"/>
                  <a:pt x="608745" y="1462536"/>
                </a:cubicBezTo>
                <a:cubicBezTo>
                  <a:pt x="614000" y="1504577"/>
                  <a:pt x="616931" y="1546975"/>
                  <a:pt x="624510" y="1588660"/>
                </a:cubicBezTo>
                <a:cubicBezTo>
                  <a:pt x="627483" y="1605010"/>
                  <a:pt x="629637" y="1623190"/>
                  <a:pt x="640276" y="1635956"/>
                </a:cubicBezTo>
                <a:cubicBezTo>
                  <a:pt x="657098" y="1656142"/>
                  <a:pt x="682317" y="1667487"/>
                  <a:pt x="703338" y="1683253"/>
                </a:cubicBezTo>
                <a:cubicBezTo>
                  <a:pt x="719279" y="1659342"/>
                  <a:pt x="750635" y="1621294"/>
                  <a:pt x="750635" y="1588660"/>
                </a:cubicBezTo>
                <a:cubicBezTo>
                  <a:pt x="750635" y="1566992"/>
                  <a:pt x="743404" y="1545514"/>
                  <a:pt x="734869" y="1525598"/>
                </a:cubicBezTo>
                <a:cubicBezTo>
                  <a:pt x="727405" y="1508182"/>
                  <a:pt x="694864" y="1495248"/>
                  <a:pt x="703338" y="1478301"/>
                </a:cubicBezTo>
                <a:cubicBezTo>
                  <a:pt x="710770" y="1463437"/>
                  <a:pt x="734869" y="1488812"/>
                  <a:pt x="750635" y="1494067"/>
                </a:cubicBezTo>
                <a:cubicBezTo>
                  <a:pt x="766400" y="1515088"/>
                  <a:pt x="774429" y="1545378"/>
                  <a:pt x="797931" y="1557129"/>
                </a:cubicBezTo>
                <a:cubicBezTo>
                  <a:pt x="848381" y="1582354"/>
                  <a:pt x="852585" y="1510884"/>
                  <a:pt x="860993" y="1494067"/>
                </a:cubicBezTo>
                <a:cubicBezTo>
                  <a:pt x="869467" y="1477119"/>
                  <a:pt x="882014" y="1462536"/>
                  <a:pt x="892524" y="1446770"/>
                </a:cubicBezTo>
                <a:cubicBezTo>
                  <a:pt x="887269" y="1394218"/>
                  <a:pt x="860058" y="1339218"/>
                  <a:pt x="876759" y="1289115"/>
                </a:cubicBezTo>
                <a:cubicBezTo>
                  <a:pt x="886014" y="1261350"/>
                  <a:pt x="984919" y="1334947"/>
                  <a:pt x="987117" y="1336412"/>
                </a:cubicBezTo>
                <a:cubicBezTo>
                  <a:pt x="993077" y="1360250"/>
                  <a:pt x="1003216" y="1446770"/>
                  <a:pt x="1050179" y="1446770"/>
                </a:cubicBezTo>
                <a:cubicBezTo>
                  <a:pt x="1066797" y="1446770"/>
                  <a:pt x="1060690" y="1415239"/>
                  <a:pt x="1065945" y="1399474"/>
                </a:cubicBezTo>
                <a:cubicBezTo>
                  <a:pt x="1076455" y="1415239"/>
                  <a:pt x="1097476" y="1427822"/>
                  <a:pt x="1097476" y="1446770"/>
                </a:cubicBezTo>
                <a:cubicBezTo>
                  <a:pt x="1097476" y="1470272"/>
                  <a:pt x="1075203" y="1488230"/>
                  <a:pt x="1065945" y="1509832"/>
                </a:cubicBezTo>
                <a:cubicBezTo>
                  <a:pt x="1059399" y="1525107"/>
                  <a:pt x="1055434" y="1541363"/>
                  <a:pt x="1050179" y="1557129"/>
                </a:cubicBezTo>
                <a:cubicBezTo>
                  <a:pt x="1055434" y="1572894"/>
                  <a:pt x="1049933" y="1599977"/>
                  <a:pt x="1065945" y="1604425"/>
                </a:cubicBezTo>
                <a:cubicBezTo>
                  <a:pt x="1252755" y="1656316"/>
                  <a:pt x="1302766" y="1639855"/>
                  <a:pt x="1460083" y="1620191"/>
                </a:cubicBezTo>
                <a:lnTo>
                  <a:pt x="1270897" y="1604425"/>
                </a:lnTo>
                <a:cubicBezTo>
                  <a:pt x="1251172" y="1595459"/>
                  <a:pt x="1274643" y="1559392"/>
                  <a:pt x="1286662" y="1541363"/>
                </a:cubicBezTo>
                <a:cubicBezTo>
                  <a:pt x="1297172" y="1525597"/>
                  <a:pt x="1319403" y="1521962"/>
                  <a:pt x="1333959" y="1509832"/>
                </a:cubicBezTo>
                <a:cubicBezTo>
                  <a:pt x="1455349" y="1408675"/>
                  <a:pt x="1311122" y="1509291"/>
                  <a:pt x="1428552" y="1431005"/>
                </a:cubicBezTo>
                <a:cubicBezTo>
                  <a:pt x="1449573" y="1399474"/>
                  <a:pt x="1479631" y="1372363"/>
                  <a:pt x="1491614" y="1336412"/>
                </a:cubicBezTo>
                <a:cubicBezTo>
                  <a:pt x="1496869" y="1320646"/>
                  <a:pt x="1503774" y="1305338"/>
                  <a:pt x="1507379" y="1289115"/>
                </a:cubicBezTo>
                <a:cubicBezTo>
                  <a:pt x="1514313" y="1257910"/>
                  <a:pt x="1511273" y="1224202"/>
                  <a:pt x="1523145" y="1194522"/>
                </a:cubicBezTo>
                <a:cubicBezTo>
                  <a:pt x="1532904" y="1170126"/>
                  <a:pt x="1554676" y="1152481"/>
                  <a:pt x="1570441" y="1131460"/>
                </a:cubicBezTo>
                <a:cubicBezTo>
                  <a:pt x="1572127" y="1124718"/>
                  <a:pt x="1590520" y="1021101"/>
                  <a:pt x="1617738" y="1021101"/>
                </a:cubicBezTo>
                <a:cubicBezTo>
                  <a:pt x="1634356" y="1021101"/>
                  <a:pt x="1628248" y="1052632"/>
                  <a:pt x="1633503" y="1068398"/>
                </a:cubicBezTo>
                <a:cubicBezTo>
                  <a:pt x="1628248" y="1084163"/>
                  <a:pt x="1622303" y="1099715"/>
                  <a:pt x="1617738" y="1115694"/>
                </a:cubicBezTo>
                <a:cubicBezTo>
                  <a:pt x="1578143" y="1254274"/>
                  <a:pt x="1624008" y="1112645"/>
                  <a:pt x="1586207" y="1226053"/>
                </a:cubicBezTo>
                <a:cubicBezTo>
                  <a:pt x="1591645" y="1274999"/>
                  <a:pt x="1580520" y="1372853"/>
                  <a:pt x="1633503" y="1415239"/>
                </a:cubicBezTo>
                <a:cubicBezTo>
                  <a:pt x="1646480" y="1425620"/>
                  <a:pt x="1665034" y="1425750"/>
                  <a:pt x="1680800" y="1431005"/>
                </a:cubicBezTo>
                <a:cubicBezTo>
                  <a:pt x="1696566" y="1425750"/>
                  <a:pt x="1718879" y="1429066"/>
                  <a:pt x="1728097" y="1415239"/>
                </a:cubicBezTo>
                <a:cubicBezTo>
                  <a:pt x="1742961" y="1392943"/>
                  <a:pt x="1740072" y="1362939"/>
                  <a:pt x="1743862" y="1336412"/>
                </a:cubicBezTo>
                <a:cubicBezTo>
                  <a:pt x="1769567" y="1156477"/>
                  <a:pt x="1734719" y="1244339"/>
                  <a:pt x="1791159" y="1131460"/>
                </a:cubicBezTo>
                <a:cubicBezTo>
                  <a:pt x="1796414" y="1110439"/>
                  <a:pt x="1806924" y="1090066"/>
                  <a:pt x="1806924" y="1068398"/>
                </a:cubicBezTo>
                <a:cubicBezTo>
                  <a:pt x="1806924" y="1023828"/>
                  <a:pt x="1771994" y="932075"/>
                  <a:pt x="1759628" y="894977"/>
                </a:cubicBezTo>
                <a:cubicBezTo>
                  <a:pt x="1754373" y="879212"/>
                  <a:pt x="1757689" y="856899"/>
                  <a:pt x="1743862" y="847681"/>
                </a:cubicBezTo>
                <a:lnTo>
                  <a:pt x="1696566" y="816150"/>
                </a:lnTo>
                <a:cubicBezTo>
                  <a:pt x="1691311" y="800384"/>
                  <a:pt x="1692551" y="780604"/>
                  <a:pt x="1680800" y="768853"/>
                </a:cubicBezTo>
                <a:cubicBezTo>
                  <a:pt x="1669049" y="757102"/>
                  <a:pt x="1640935" y="767951"/>
                  <a:pt x="1633503" y="753087"/>
                </a:cubicBezTo>
                <a:cubicBezTo>
                  <a:pt x="1616885" y="719851"/>
                  <a:pt x="1628416" y="678321"/>
                  <a:pt x="1617738" y="642729"/>
                </a:cubicBezTo>
                <a:cubicBezTo>
                  <a:pt x="1612293" y="624580"/>
                  <a:pt x="1596717" y="611198"/>
                  <a:pt x="1586207" y="595432"/>
                </a:cubicBezTo>
                <a:cubicBezTo>
                  <a:pt x="1591462" y="553391"/>
                  <a:pt x="1580174" y="505639"/>
                  <a:pt x="1601972" y="469308"/>
                </a:cubicBezTo>
                <a:cubicBezTo>
                  <a:pt x="1611721" y="453060"/>
                  <a:pt x="1625029" y="499658"/>
                  <a:pt x="1633503" y="516605"/>
                </a:cubicBezTo>
                <a:cubicBezTo>
                  <a:pt x="1640935" y="531469"/>
                  <a:pt x="1641198" y="549374"/>
                  <a:pt x="1649269" y="563901"/>
                </a:cubicBezTo>
                <a:cubicBezTo>
                  <a:pt x="1729207" y="707789"/>
                  <a:pt x="1673022" y="630956"/>
                  <a:pt x="1759628" y="674260"/>
                </a:cubicBezTo>
                <a:cubicBezTo>
                  <a:pt x="1776575" y="682734"/>
                  <a:pt x="1791159" y="695281"/>
                  <a:pt x="1806924" y="705791"/>
                </a:cubicBezTo>
                <a:cubicBezTo>
                  <a:pt x="1903972" y="851362"/>
                  <a:pt x="1780128" y="672296"/>
                  <a:pt x="1869986" y="784619"/>
                </a:cubicBezTo>
                <a:cubicBezTo>
                  <a:pt x="1907678" y="831734"/>
                  <a:pt x="1890101" y="837352"/>
                  <a:pt x="1948814" y="863446"/>
                </a:cubicBezTo>
                <a:cubicBezTo>
                  <a:pt x="1979186" y="876945"/>
                  <a:pt x="2043407" y="894977"/>
                  <a:pt x="2043407" y="894977"/>
                </a:cubicBezTo>
                <a:cubicBezTo>
                  <a:pt x="2090704" y="889722"/>
                  <a:pt x="2154832" y="915770"/>
                  <a:pt x="2185297" y="879212"/>
                </a:cubicBezTo>
                <a:cubicBezTo>
                  <a:pt x="2355919" y="674466"/>
                  <a:pt x="1992588" y="667887"/>
                  <a:pt x="2374483" y="737322"/>
                </a:cubicBezTo>
                <a:cubicBezTo>
                  <a:pt x="2417957" y="780797"/>
                  <a:pt x="2424045" y="780702"/>
                  <a:pt x="2453310" y="831915"/>
                </a:cubicBezTo>
                <a:cubicBezTo>
                  <a:pt x="2481345" y="880976"/>
                  <a:pt x="2481455" y="900374"/>
                  <a:pt x="2516372" y="942274"/>
                </a:cubicBezTo>
                <a:cubicBezTo>
                  <a:pt x="2530645" y="959402"/>
                  <a:pt x="2547903" y="973805"/>
                  <a:pt x="2563669" y="989570"/>
                </a:cubicBezTo>
                <a:cubicBezTo>
                  <a:pt x="2568924" y="1005336"/>
                  <a:pt x="2572003" y="1022003"/>
                  <a:pt x="2579435" y="1036867"/>
                </a:cubicBezTo>
                <a:cubicBezTo>
                  <a:pt x="2587909" y="1053814"/>
                  <a:pt x="2607474" y="1065540"/>
                  <a:pt x="2610966" y="1084163"/>
                </a:cubicBezTo>
                <a:cubicBezTo>
                  <a:pt x="2623593" y="1151509"/>
                  <a:pt x="2618725" y="1221065"/>
                  <a:pt x="2626731" y="1289115"/>
                </a:cubicBezTo>
                <a:cubicBezTo>
                  <a:pt x="2633283" y="1344803"/>
                  <a:pt x="2645804" y="1349642"/>
                  <a:pt x="2658262" y="1399474"/>
                </a:cubicBezTo>
                <a:cubicBezTo>
                  <a:pt x="2664761" y="1425470"/>
                  <a:pt x="2670562" y="1451730"/>
                  <a:pt x="2674028" y="1478301"/>
                </a:cubicBezTo>
                <a:cubicBezTo>
                  <a:pt x="2686338" y="1572677"/>
                  <a:pt x="2689913" y="1668200"/>
                  <a:pt x="2705559" y="1762081"/>
                </a:cubicBezTo>
                <a:cubicBezTo>
                  <a:pt x="2710814" y="1793612"/>
                  <a:pt x="2702993" y="1830486"/>
                  <a:pt x="2721324" y="1856674"/>
                </a:cubicBezTo>
                <a:cubicBezTo>
                  <a:pt x="2743056" y="1887719"/>
                  <a:pt x="2784386" y="1898715"/>
                  <a:pt x="2815917" y="1919736"/>
                </a:cubicBezTo>
                <a:lnTo>
                  <a:pt x="2863214" y="1951267"/>
                </a:lnTo>
                <a:cubicBezTo>
                  <a:pt x="2868469" y="2024839"/>
                  <a:pt x="2870361" y="2098729"/>
                  <a:pt x="2878979" y="2171984"/>
                </a:cubicBezTo>
                <a:cubicBezTo>
                  <a:pt x="2880921" y="2188489"/>
                  <a:pt x="2882994" y="2207530"/>
                  <a:pt x="2894745" y="2219281"/>
                </a:cubicBezTo>
                <a:cubicBezTo>
                  <a:pt x="2906496" y="2231032"/>
                  <a:pt x="2926276" y="2229791"/>
                  <a:pt x="2942041" y="2235046"/>
                </a:cubicBezTo>
                <a:cubicBezTo>
                  <a:pt x="2952551" y="2250812"/>
                  <a:pt x="2958776" y="2270506"/>
                  <a:pt x="2973572" y="2282343"/>
                </a:cubicBezTo>
                <a:cubicBezTo>
                  <a:pt x="2986549" y="2292724"/>
                  <a:pt x="3011210" y="2284585"/>
                  <a:pt x="3020869" y="2298108"/>
                </a:cubicBezTo>
                <a:cubicBezTo>
                  <a:pt x="3040188" y="2325154"/>
                  <a:pt x="3033964" y="2365046"/>
                  <a:pt x="3052400" y="2392701"/>
                </a:cubicBezTo>
                <a:cubicBezTo>
                  <a:pt x="3062910" y="2408467"/>
                  <a:pt x="3076236" y="2422683"/>
                  <a:pt x="3083931" y="2439998"/>
                </a:cubicBezTo>
                <a:cubicBezTo>
                  <a:pt x="3097430" y="2470370"/>
                  <a:pt x="3115462" y="2534591"/>
                  <a:pt x="3115462" y="2534591"/>
                </a:cubicBezTo>
                <a:cubicBezTo>
                  <a:pt x="3120717" y="2571377"/>
                  <a:pt x="3120550" y="2609357"/>
                  <a:pt x="3131228" y="2644950"/>
                </a:cubicBezTo>
                <a:cubicBezTo>
                  <a:pt x="3136673" y="2663099"/>
                  <a:pt x="3144377" y="2696842"/>
                  <a:pt x="3162759" y="2692246"/>
                </a:cubicBezTo>
                <a:cubicBezTo>
                  <a:pt x="3185559" y="2686546"/>
                  <a:pt x="3183780" y="2650205"/>
                  <a:pt x="3194290" y="2629184"/>
                </a:cubicBezTo>
                <a:cubicBezTo>
                  <a:pt x="3189035" y="2602908"/>
                  <a:pt x="3187933" y="2575446"/>
                  <a:pt x="3178524" y="2550356"/>
                </a:cubicBezTo>
                <a:cubicBezTo>
                  <a:pt x="3171871" y="2532615"/>
                  <a:pt x="3155467" y="2520007"/>
                  <a:pt x="3146993" y="2503060"/>
                </a:cubicBezTo>
                <a:cubicBezTo>
                  <a:pt x="3139561" y="2488196"/>
                  <a:pt x="3136483" y="2471529"/>
                  <a:pt x="3131228" y="2455763"/>
                </a:cubicBezTo>
                <a:cubicBezTo>
                  <a:pt x="3127201" y="2411467"/>
                  <a:pt x="3130025" y="2295703"/>
                  <a:pt x="3099697" y="2235046"/>
                </a:cubicBezTo>
                <a:cubicBezTo>
                  <a:pt x="3091223" y="2218099"/>
                  <a:pt x="3083931" y="2198260"/>
                  <a:pt x="3068166" y="2187750"/>
                </a:cubicBezTo>
                <a:cubicBezTo>
                  <a:pt x="3050137" y="2175731"/>
                  <a:pt x="3026124" y="2177239"/>
                  <a:pt x="3005103" y="2171984"/>
                </a:cubicBezTo>
                <a:cubicBezTo>
                  <a:pt x="2999848" y="2156218"/>
                  <a:pt x="2989338" y="2141305"/>
                  <a:pt x="2989338" y="2124687"/>
                </a:cubicBezTo>
                <a:cubicBezTo>
                  <a:pt x="2989338" y="2088502"/>
                  <a:pt x="3010888" y="2040075"/>
                  <a:pt x="3036635" y="2014329"/>
                </a:cubicBezTo>
                <a:cubicBezTo>
                  <a:pt x="3050033" y="2000931"/>
                  <a:pt x="3066984" y="1991272"/>
                  <a:pt x="3083931" y="1982798"/>
                </a:cubicBezTo>
                <a:cubicBezTo>
                  <a:pt x="3098795" y="1975366"/>
                  <a:pt x="3115462" y="1972287"/>
                  <a:pt x="3131228" y="1967032"/>
                </a:cubicBezTo>
                <a:cubicBezTo>
                  <a:pt x="3141738" y="1951267"/>
                  <a:pt x="3147963" y="1931573"/>
                  <a:pt x="3162759" y="1919736"/>
                </a:cubicBezTo>
                <a:cubicBezTo>
                  <a:pt x="3201542" y="1888709"/>
                  <a:pt x="3248477" y="1911655"/>
                  <a:pt x="3288883" y="1919736"/>
                </a:cubicBezTo>
                <a:cubicBezTo>
                  <a:pt x="3304648" y="1930246"/>
                  <a:pt x="3322781" y="1937869"/>
                  <a:pt x="3336179" y="1951267"/>
                </a:cubicBezTo>
                <a:cubicBezTo>
                  <a:pt x="3372471" y="1987559"/>
                  <a:pt x="3371415" y="2013382"/>
                  <a:pt x="3383476" y="2061625"/>
                </a:cubicBezTo>
                <a:cubicBezTo>
                  <a:pt x="3399241" y="2056370"/>
                  <a:pt x="3425517" y="2061625"/>
                  <a:pt x="3430772" y="2045860"/>
                </a:cubicBezTo>
                <a:cubicBezTo>
                  <a:pt x="3439246" y="2020439"/>
                  <a:pt x="3422057" y="1992884"/>
                  <a:pt x="3415007" y="1967032"/>
                </a:cubicBezTo>
                <a:cubicBezTo>
                  <a:pt x="3389030" y="1871782"/>
                  <a:pt x="3395330" y="1890220"/>
                  <a:pt x="3351945" y="1825143"/>
                </a:cubicBezTo>
                <a:cubicBezTo>
                  <a:pt x="3357200" y="1720039"/>
                  <a:pt x="3358594" y="1614671"/>
                  <a:pt x="3367710" y="1509832"/>
                </a:cubicBezTo>
                <a:cubicBezTo>
                  <a:pt x="3369150" y="1493276"/>
                  <a:pt x="3381126" y="1478987"/>
                  <a:pt x="3383476" y="1462536"/>
                </a:cubicBezTo>
                <a:cubicBezTo>
                  <a:pt x="3391685" y="1405074"/>
                  <a:pt x="3393986" y="1346922"/>
                  <a:pt x="3399241" y="1289115"/>
                </a:cubicBezTo>
                <a:cubicBezTo>
                  <a:pt x="3393986" y="1152481"/>
                  <a:pt x="3391061" y="1015737"/>
                  <a:pt x="3383476" y="879212"/>
                </a:cubicBezTo>
                <a:cubicBezTo>
                  <a:pt x="3380546" y="826479"/>
                  <a:pt x="3375741" y="773756"/>
                  <a:pt x="3367710" y="721556"/>
                </a:cubicBezTo>
                <a:cubicBezTo>
                  <a:pt x="3365183" y="705131"/>
                  <a:pt x="3363696" y="686011"/>
                  <a:pt x="3351945" y="674260"/>
                </a:cubicBezTo>
                <a:cubicBezTo>
                  <a:pt x="3340194" y="662509"/>
                  <a:pt x="3320414" y="663749"/>
                  <a:pt x="3304648" y="658494"/>
                </a:cubicBezTo>
                <a:cubicBezTo>
                  <a:pt x="3299393" y="632218"/>
                  <a:pt x="3303747" y="601963"/>
                  <a:pt x="3288883" y="579667"/>
                </a:cubicBezTo>
                <a:cubicBezTo>
                  <a:pt x="3279665" y="565840"/>
                  <a:pt x="3257809" y="567506"/>
                  <a:pt x="3241586" y="563901"/>
                </a:cubicBezTo>
                <a:cubicBezTo>
                  <a:pt x="3210381" y="556967"/>
                  <a:pt x="3178524" y="553391"/>
                  <a:pt x="3146993" y="548136"/>
                </a:cubicBezTo>
                <a:cubicBezTo>
                  <a:pt x="3115462" y="537626"/>
                  <a:pt x="3080055" y="535041"/>
                  <a:pt x="3052400" y="516605"/>
                </a:cubicBezTo>
                <a:cubicBezTo>
                  <a:pt x="3000581" y="482060"/>
                  <a:pt x="3014917" y="485625"/>
                  <a:pt x="2957807" y="469308"/>
                </a:cubicBezTo>
                <a:cubicBezTo>
                  <a:pt x="2936973" y="463355"/>
                  <a:pt x="2915579" y="459496"/>
                  <a:pt x="2894745" y="453543"/>
                </a:cubicBezTo>
                <a:cubicBezTo>
                  <a:pt x="2878766" y="448978"/>
                  <a:pt x="2863671" y="441382"/>
                  <a:pt x="2847448" y="437777"/>
                </a:cubicBezTo>
                <a:cubicBezTo>
                  <a:pt x="2816243" y="430843"/>
                  <a:pt x="2784200" y="428281"/>
                  <a:pt x="2752855" y="422012"/>
                </a:cubicBezTo>
                <a:cubicBezTo>
                  <a:pt x="2731608" y="417763"/>
                  <a:pt x="2710814" y="411501"/>
                  <a:pt x="2689793" y="406246"/>
                </a:cubicBezTo>
                <a:cubicBezTo>
                  <a:pt x="2595200" y="411501"/>
                  <a:pt x="2500326" y="413030"/>
                  <a:pt x="2406014" y="422012"/>
                </a:cubicBezTo>
                <a:cubicBezTo>
                  <a:pt x="2389470" y="423588"/>
                  <a:pt x="2375335" y="437777"/>
                  <a:pt x="2358717" y="437777"/>
                </a:cubicBezTo>
                <a:cubicBezTo>
                  <a:pt x="2284957" y="437777"/>
                  <a:pt x="2211572" y="427267"/>
                  <a:pt x="2138000" y="422012"/>
                </a:cubicBezTo>
                <a:cubicBezTo>
                  <a:pt x="2034805" y="387613"/>
                  <a:pt x="2136090" y="435389"/>
                  <a:pt x="2074938" y="358950"/>
                </a:cubicBezTo>
                <a:cubicBezTo>
                  <a:pt x="2063101" y="344154"/>
                  <a:pt x="2042437" y="339256"/>
                  <a:pt x="2027641" y="327419"/>
                </a:cubicBezTo>
                <a:cubicBezTo>
                  <a:pt x="1965809" y="277953"/>
                  <a:pt x="2030951" y="307501"/>
                  <a:pt x="1948814" y="280122"/>
                </a:cubicBezTo>
                <a:cubicBezTo>
                  <a:pt x="1913949" y="245257"/>
                  <a:pt x="1898118" y="223242"/>
                  <a:pt x="1854221" y="201294"/>
                </a:cubicBezTo>
                <a:cubicBezTo>
                  <a:pt x="1839357" y="193862"/>
                  <a:pt x="1822690" y="190784"/>
                  <a:pt x="1806924" y="185529"/>
                </a:cubicBezTo>
                <a:cubicBezTo>
                  <a:pt x="1528631" y="0"/>
                  <a:pt x="1750216" y="121565"/>
                  <a:pt x="1050179" y="138232"/>
                </a:cubicBezTo>
                <a:cubicBezTo>
                  <a:pt x="1019023" y="148618"/>
                  <a:pt x="977812" y="157747"/>
                  <a:pt x="955586" y="185529"/>
                </a:cubicBezTo>
                <a:cubicBezTo>
                  <a:pt x="945258" y="198439"/>
                  <a:pt x="927829" y="288340"/>
                  <a:pt x="924055" y="295887"/>
                </a:cubicBezTo>
                <a:cubicBezTo>
                  <a:pt x="917408" y="309182"/>
                  <a:pt x="901809" y="315812"/>
                  <a:pt x="892524" y="327419"/>
                </a:cubicBezTo>
                <a:cubicBezTo>
                  <a:pt x="880688" y="342215"/>
                  <a:pt x="875789" y="362878"/>
                  <a:pt x="860993" y="374715"/>
                </a:cubicBezTo>
                <a:cubicBezTo>
                  <a:pt x="848016" y="385096"/>
                  <a:pt x="829819" y="386450"/>
                  <a:pt x="813697" y="390481"/>
                </a:cubicBezTo>
                <a:cubicBezTo>
                  <a:pt x="720621" y="413750"/>
                  <a:pt x="669124" y="412223"/>
                  <a:pt x="561448" y="422012"/>
                </a:cubicBezTo>
                <a:cubicBezTo>
                  <a:pt x="440579" y="416757"/>
                  <a:pt x="319824" y="406246"/>
                  <a:pt x="198841" y="406246"/>
                </a:cubicBezTo>
                <a:cubicBezTo>
                  <a:pt x="140796" y="406246"/>
                  <a:pt x="80487" y="440367"/>
                  <a:pt x="25421" y="422012"/>
                </a:cubicBezTo>
                <a:cubicBezTo>
                  <a:pt x="0" y="413538"/>
                  <a:pt x="18129" y="368605"/>
                  <a:pt x="9655" y="343184"/>
                </a:cubicBezTo>
                <a:cubicBezTo>
                  <a:pt x="7305" y="336134"/>
                  <a:pt x="30676" y="306398"/>
                  <a:pt x="41186" y="34318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922" tIns="62961" rIns="125922" bIns="62961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637" y="1447800"/>
            <a:ext cx="3975550" cy="6050785"/>
          </a:xfrm>
          <a:prstGeom prst="wedgeRoundRectCallout">
            <a:avLst>
              <a:gd name="adj1" fmla="val -139468"/>
              <a:gd name="adj2" fmla="val 13585"/>
              <a:gd name="adj3" fmla="val 16667"/>
            </a:avLst>
          </a:prstGeom>
          <a:ln>
            <a:solidFill>
              <a:srgbClr val="177BB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5922" tIns="62961" rIns="125922" bIns="62961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২০০৭ সালের সিডরে ১ লাখ ৩৯ হাজার ৪৭৮টি পুকুর ক্ষতিগ্রস্থ হয়, মাছের ক্ষতি হয় ৬ হাজার ৫১১ মেট্রিকটনের যার বাজার মূল্য ছিল ৪৭৮ মিলিয়ন টাকা। জাল ও নৌকা হারিয়েছে ৭২১ মিলিয়ন টাকা মূল্যের।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37" y="2362200"/>
            <a:ext cx="4495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6789"/>
              </a:avLst>
            </a:prstTxWarp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40" y="3958167"/>
            <a:ext cx="11120795" cy="19854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মৎস্য উৎপাদনে প্রতিকূল পরিবেশ/বিরূপ আবহাওয়া আরও কী কী হতে পারে?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6440" y="3810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খরাপ্রবণ এলাকায় মৎস্য রক্ষার কৌশল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tilap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037" y="1524000"/>
            <a:ext cx="7391400" cy="5867400"/>
          </a:xfrm>
          <a:prstGeom prst="roundRect">
            <a:avLst/>
          </a:prstGeom>
        </p:spPr>
      </p:pic>
      <p:pic>
        <p:nvPicPr>
          <p:cNvPr id="7" name="Content Placeholder 5" descr="tila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08835" y="2667001"/>
            <a:ext cx="5943600" cy="365759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837" y="7543800"/>
            <a:ext cx="12268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এলাকায় বড় পোনা ছেড়ে স্বল্প সময়ে ফলন পাওয়া যেতে পারে। চার-পাঁচ মাসেই তেলাপিয়া, দেশী মাগুরের ফলন পাওয়া যায়।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36637" y="4572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1050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বন্যাপ্রবণ এলাকায়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মৎস্য রক্ষার কৌশল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Content Placeholder 5" descr="tila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1752600"/>
            <a:ext cx="6324600" cy="5168900"/>
          </a:xfrm>
          <a:prstGeom prst="roundRect">
            <a:avLst/>
          </a:prstGeom>
        </p:spPr>
      </p:pic>
      <p:pic>
        <p:nvPicPr>
          <p:cNvPr id="6" name="Content Placeholder 5" descr="tilapia.jpg"/>
          <p:cNvPicPr>
            <a:picLocks noChangeAspect="1"/>
          </p:cNvPicPr>
          <p:nvPr/>
        </p:nvPicPr>
        <p:blipFill>
          <a:blip r:embed="rId3"/>
          <a:srcRect r="50692" b="13235"/>
          <a:stretch>
            <a:fillRect/>
          </a:stretch>
        </p:blipFill>
        <p:spPr>
          <a:xfrm>
            <a:off x="6904037" y="1676400"/>
            <a:ext cx="5715000" cy="53340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837" y="7391400"/>
            <a:ext cx="12268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এলাকায় একই পুকুরে একটি দীর্ঘমেয়াদী ও একটি স্বল্পমেয়াদি মাছ চাষ পদ্ধতি নেয়া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37" y="6172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পুকুরের পাড় উঁচু করে বাঁধতে 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6437" y="6150114"/>
            <a:ext cx="544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পোনা মজুদ করে রাখতে 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6637" y="4572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1050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লবণাক্ত এলাকায়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মৎস্য রক্ষার কৌশল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5" descr="tila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1676400"/>
            <a:ext cx="6096000" cy="5029200"/>
          </a:xfrm>
          <a:prstGeom prst="roundRect">
            <a:avLst/>
          </a:prstGeom>
        </p:spPr>
      </p:pic>
      <p:pic>
        <p:nvPicPr>
          <p:cNvPr id="4" name="Content Placeholder 5" descr="tila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27687" y="2800350"/>
            <a:ext cx="4953000" cy="2857500"/>
          </a:xfrm>
          <a:prstGeom prst="roundRect">
            <a:avLst/>
          </a:prstGeom>
        </p:spPr>
      </p:pic>
      <p:pic>
        <p:nvPicPr>
          <p:cNvPr id="6" name="Content Placeholder 5" descr="tilap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713787" y="2762251"/>
            <a:ext cx="5029200" cy="28575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9637" y="6705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ভেটকি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637" y="6705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9637" y="6705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পারশে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37" y="7764959"/>
            <a:ext cx="12268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লবণাক্ততা সহনশীল চাষযোগ্য 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37" y="457200"/>
            <a:ext cx="12268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এখানে লবণাক্ততা সহনশীল চাষযোগ্য মাছের পোনা উৎপাদন ও চাষের ব্যবস্থা নিতে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 descr="tila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2057400"/>
            <a:ext cx="6096000" cy="50292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Content Placeholder 5" descr="tila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7" y="2057400"/>
            <a:ext cx="6096000" cy="51054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03437" y="71407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চিংড়ি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3237" y="71407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কাঁকড়া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637" y="7978914"/>
            <a:ext cx="12268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এলাকায় তেলাপিয়া চাষের ক্ষেত্রে ভালো ফলন দেবে।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6637" y="4572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1050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উপকূল অঞ্চলে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জলাবদ্ধতায় মৎস্য রক্ষার কৌশল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5" descr="tila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676400"/>
            <a:ext cx="6096000" cy="4876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Content Placeholder 5" descr="tila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96" y="1676400"/>
            <a:ext cx="5959282" cy="49530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837" y="7391400"/>
            <a:ext cx="12268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অঞ্চলে বাঁধ ভেঙে জলাবদ্ধতার সৃষ্টি হলে পরিকল্পিত মাছ চাষ করে ওই পানিকে কাজে লাগানো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437" y="66294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খাঁচায় মাছ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637" y="6705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খাঁচায় কাঁকড়া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2631" y="2596613"/>
            <a:ext cx="3653208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820492" y="1016001"/>
            <a:ext cx="7353425" cy="10160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644684" y="3810000"/>
            <a:ext cx="6017048" cy="42424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</a:p>
          <a:p>
            <a:pPr algn="ctr">
              <a:buFontTx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4"/>
              </a:rPr>
              <a:t>utpal</a:t>
            </a:r>
            <a:r>
              <a:rPr lang="en-US" sz="2400" dirty="0" smtClean="0">
                <a:cs typeface="NikoshBAN" pitchFamily="2" charset="0"/>
                <a:hlinkClick r:id="rId4"/>
              </a:rPr>
              <a:t>96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4"/>
              </a:rPr>
              <a:t>mosiahati@gmail.com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800" dirty="0" smtClean="0">
                <a:latin typeface="+mj-lt"/>
                <a:cs typeface="NikoshBAN" pitchFamily="2" charset="0"/>
              </a:rPr>
              <a:t>01713923056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6984074" y="3759200"/>
            <a:ext cx="5291777" cy="41991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8ম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7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7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পাঠ-৬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আবহাওয়ায়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২5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7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7879468" y="2596613"/>
            <a:ext cx="3868103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72365" y="2032218"/>
            <a:ext cx="2148946" cy="2641383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28" tIns="52514" rIns="105028" bIns="525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6637" y="4572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অতিবৃষ্টির কারণে মৎস্য রক্ষার কৌশল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 descr="tilap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1676400"/>
            <a:ext cx="6096000" cy="5257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Content Placeholder 5" descr="tilapia.jpg"/>
          <p:cNvPicPr>
            <a:picLocks noChangeAspect="1"/>
          </p:cNvPicPr>
          <p:nvPr/>
        </p:nvPicPr>
        <p:blipFill>
          <a:blip r:embed="rId3"/>
          <a:srcRect r="50000" b="13846"/>
          <a:stretch>
            <a:fillRect/>
          </a:stretch>
        </p:blipFill>
        <p:spPr>
          <a:xfrm>
            <a:off x="6675437" y="1676400"/>
            <a:ext cx="5951441" cy="51816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837" y="7239000"/>
            <a:ext cx="12268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পুকুরের পাড় বরাবর চারপাশের বাঁশের খুঁটির সাহায্যে জাল দিয়ে আটকে দেয়া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6637" y="457200"/>
            <a:ext cx="11120795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1050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অনাবৃষ্টির কারণে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মৎস্য রক্ষার কৌশল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5" descr="tilap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" y="1676400"/>
            <a:ext cx="6096000" cy="5257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Content Placeholder 5" descr="tilap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96" y="1676400"/>
            <a:ext cx="6027641" cy="53340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837" y="7391400"/>
            <a:ext cx="12268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গ্রীষ্মে পানির উচ্চতা কমে গেলে ও তাপমাত্রা বৃদ্ধি পেলে পুকুরে সেচের ব্যবস্থা করতে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37" y="2362200"/>
            <a:ext cx="4495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6789"/>
              </a:avLst>
            </a:prstTxWarp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40" y="3958167"/>
            <a:ext cx="11120795" cy="19854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কী উপায়ে খরা ও বন্যাপীড়িত এলাকায় মাছ চাষ করা যাবে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37" y="838200"/>
            <a:ext cx="4495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6789"/>
              </a:avLst>
            </a:prstTxWarp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40" y="2057400"/>
            <a:ext cx="11120795" cy="6095999"/>
          </a:xfrm>
          <a:prstGeom prst="round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বিরূপ আবহাওয়া বলতে কী বুঝ?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সিডরে কত টাকা মূল্যের জাল ও নৌকা হারিয়েছে?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ভেটকি,বাটা,পারশে কোন অঞ্চলের মাছ?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তেলপিয়া মাছের ফলন কত মাসের মধ্যে পাওয়া যায়?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অতিবৃষ্টিতে মাছ ভেসে যাওয়া রোধে কী ব্যবস্থা গ্রহণ করতে হয়?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কখন পুকুরে সেচ দিয়ে পানির ব্যবস্থা করতে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37" y="1447800"/>
            <a:ext cx="4495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6789"/>
              </a:avLst>
            </a:prstTxWarp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7" y="3276600"/>
            <a:ext cx="11120795" cy="3585633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মনে কর, তোমার বাড়ি উপকূলীয় অঞ্চলে। তোমাদের বাড়ির পাশে পুকুরে তুমি কীভাবে মাছ চাষ করবে তা খাতায় লিখে আনবে।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893675" cy="9143999"/>
            <a:chOff x="0" y="0"/>
            <a:chExt cx="12893675" cy="9143999"/>
          </a:xfrm>
        </p:grpSpPr>
        <p:pic>
          <p:nvPicPr>
            <p:cNvPr id="4" name="Picture 3" descr="8940101553_54e03504c4_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893675" cy="914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36837" y="2743200"/>
              <a:ext cx="739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ধন্যবাদ...</a:t>
              </a:r>
              <a:r>
                <a:rPr lang="en-US" sz="5400" smtClean="0">
                  <a:latin typeface="NikoshBAN" pitchFamily="2" charset="0"/>
                  <a:cs typeface="NikoshBAN" pitchFamily="2" charset="0"/>
                </a:rPr>
                <a:t>ভালো থেকো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সবাই..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037" y="4101671"/>
            <a:ext cx="6088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আছো সবাই?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393002" y="3303634"/>
          <a:ext cx="6320730" cy="358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002" y="3303634"/>
                        <a:ext cx="6320730" cy="3588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1983" y="2027983"/>
            <a:ext cx="6107672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ভিডিওটি দেখি</a:t>
            </a:r>
          </a:p>
        </p:txBody>
      </p:sp>
    </p:spTree>
    <p:extLst>
      <p:ext uri="{BB962C8B-B14F-4D97-AF65-F5344CB8AC3E}">
        <p14:creationId xmlns:p14="http://schemas.microsoft.com/office/powerpoint/2010/main" val="276541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961157" y="3527464"/>
          <a:ext cx="5042381" cy="339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157" y="3527464"/>
                        <a:ext cx="5042381" cy="3399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983" y="2027983"/>
            <a:ext cx="6107672" cy="62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9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আরেকটি ভিডিও দেখি</a:t>
            </a:r>
          </a:p>
        </p:txBody>
      </p:sp>
    </p:spTree>
    <p:extLst>
      <p:ext uri="{BB962C8B-B14F-4D97-AF65-F5344CB8AC3E}">
        <p14:creationId xmlns:p14="http://schemas.microsoft.com/office/powerpoint/2010/main" val="730632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7037" y="457200"/>
            <a:ext cx="5715000" cy="381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784227" y="457200"/>
            <a:ext cx="5715000" cy="381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7037" y="4953000"/>
            <a:ext cx="5715000" cy="3733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5440" y="4953000"/>
            <a:ext cx="5715000" cy="37338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92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28" y="1091557"/>
            <a:ext cx="9222559" cy="1767418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আজকের পাঠ...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315" y="3537275"/>
            <a:ext cx="11371505" cy="3454757"/>
          </a:xfrm>
          <a:prstGeom prst="roundRect">
            <a:avLst/>
          </a:prstGeom>
          <a:gradFill>
            <a:gsLst>
              <a:gs pos="53000">
                <a:schemeClr val="accent6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প্রতিকূল পরিবেশে মৎস্য উৎপাদন</a:t>
            </a:r>
          </a:p>
          <a:p>
            <a:pPr algn="ctr">
              <a:buNone/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>
              <a:buNone/>
            </a:pP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বিরূপ আবহাওয়ায় মৎস্য রক্ষার কৌশল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304" y="2165264"/>
            <a:ext cx="6781801" cy="12567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40" y="3658679"/>
            <a:ext cx="11120795" cy="3504121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মৎস্য উৎপাদনে প্রতিকূল পরিবেশ ব্যাখ্যা করতে পারবে।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বিরূপ আবহাওয়ায় মৎস্য রক্ষার কৌশল বর্ণনা করতে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 rot="19745399">
            <a:off x="539593" y="1414152"/>
            <a:ext cx="44196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5028" tIns="52514" rIns="105028" bIns="52514" rtlCol="0" anchor="ctr">
            <a:normAutofit/>
          </a:bodyPr>
          <a:lstStyle>
            <a:lvl1pPr algn="l" defTabSz="1050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5855" y="903426"/>
            <a:ext cx="9133020" cy="733714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3552" y="1270505"/>
            <a:ext cx="465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ছবিতে কি ঘটছে?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493" y="2438400"/>
            <a:ext cx="188032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বন্যাপ্রবণ এলাকায় মাছ চাষ করলে পুকুর ডুবে গিয়ে মাছ ভেসে যাওয়ার ভয়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457</TotalTime>
  <Words>592</Words>
  <Application>Microsoft Office PowerPoint</Application>
  <PresentationFormat>Custom</PresentationFormat>
  <Paragraphs>90</Paragraphs>
  <Slides>25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আজকের পাঠ...</vt:lpstr>
      <vt:lpstr>এই পাঠ শেষে শিক্ষার্থীরা.......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খরাপ্রবণ এলাকায় মৎস্য রক্ষার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UTP</dc:creator>
  <cp:lastModifiedBy>UTPAL</cp:lastModifiedBy>
  <cp:revision>118</cp:revision>
  <dcterms:created xsi:type="dcterms:W3CDTF">2006-08-16T00:00:00Z</dcterms:created>
  <dcterms:modified xsi:type="dcterms:W3CDTF">2016-08-06T10:51:01Z</dcterms:modified>
</cp:coreProperties>
</file>